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1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madou505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shki.net/1549695-sovremennaja-voennaja-tehnika-rossii.html/gallery-2061557/" TargetMode="Externa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965201"/>
            <a:ext cx="9448800" cy="189230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по реке Времени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19745" y="2857501"/>
            <a:ext cx="8700655" cy="15875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</a:rPr>
              <a:t>«Защитники Отечества»</a:t>
            </a:r>
          </a:p>
          <a:p>
            <a:pPr algn="ctr"/>
            <a:endParaRPr lang="ru-RU" sz="4400" b="1" dirty="0" smtClean="0">
              <a:solidFill>
                <a:srgbClr val="C0000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Подготовила: воспитатель Владимирова О.Г.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71599" y="249382"/>
            <a:ext cx="10249593" cy="1672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  <a:tabLst>
                <a:tab pos="581025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505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6096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620041 г. Екатеринбург, ул. Советская,16а, т/ф (343)372-03-80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609600" algn="l"/>
              </a:tabLs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сайт: 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madou505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@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mail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ru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  <a:tabLst>
                <a:tab pos="60960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670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Михаил Илларионович Кутузов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 descr="hello_html_1ebb1be6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1" y="2410619"/>
            <a:ext cx="4572000" cy="3590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807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508001"/>
            <a:ext cx="8610600" cy="889000"/>
          </a:xfrm>
        </p:spPr>
        <p:txBody>
          <a:bodyPr/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Бородинское сражение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hello_html_m3cfb993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1" y="1574800"/>
            <a:ext cx="6337299" cy="5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Объект 4" descr="hello_html_27e155b5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00" y="1397001"/>
            <a:ext cx="3238500" cy="302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i0.photo.2gis.com/images/branch/21/2955487263758550_1b9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6700" y="4521200"/>
            <a:ext cx="3492500" cy="213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0884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68342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</a:t>
            </a:r>
            <a:r>
              <a:rPr lang="ru-RU" sz="31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Михаила КУТУЗОВА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12" descr="hello_html_m5ebb193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050" y="2083753"/>
            <a:ext cx="3187700" cy="366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Рисунок 1" descr="hello_html_m545f46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5800" y="1651000"/>
            <a:ext cx="4470400" cy="452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2181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115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92100"/>
            <a:ext cx="8610600" cy="1574799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Велика Отечественная война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 descr="https://avatars.mds.yandex.net/get-pdb/1101614/f9ec867f-b44e-4844-b148-0c2b09db6e0b/s120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1" y="1536700"/>
            <a:ext cx="6350000" cy="504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bs.twimg.com/media/EC5LrIYWkAErxD1.jpg:large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399" y="1724820"/>
            <a:ext cx="5105401" cy="4305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8665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politpuzzle.ru/wp-content/uploads/2018/01/1446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500" y="889000"/>
            <a:ext cx="5029200" cy="5753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Герои на войн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54100"/>
            <a:ext cx="5867400" cy="558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6880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Священная война&quot;, история создания песни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117600"/>
            <a:ext cx="4266217" cy="552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Факты, которых ТЫ НЕ ЗНАЛ! Великая Отечественная Война! Doov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600" y="342900"/>
            <a:ext cx="5847541" cy="6299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5701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17" descr="https://ds04.infourok.ru/uploads/ex/11d5/00172fcc-f987c4e6/8/img8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660526"/>
            <a:ext cx="5270500" cy="4983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6500" y="469900"/>
            <a:ext cx="6489700" cy="10207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chemeClr val="accent1">
                    <a:lumMod val="75000"/>
                  </a:schemeClr>
                </a:solidFill>
              </a:rPr>
              <a:t>9 мая 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49" name="Рисунок 18" descr="http://itd3.mycdn.me/image?id=888337768428&amp;t=20&amp;plc=WEB&amp;tkn=*_f4reAaT9ed7-3AiL0WGK2AqQ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2871" y="2162175"/>
            <a:ext cx="4617729" cy="407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88900" y="304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8900" y="21621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8900" y="36195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8591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www.culture.ru/storage/images/d822a63a2006694f05787fcde046dc14/287ae7b1b576a0b48a9299c7a7b1ffa5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333500"/>
            <a:ext cx="3098799" cy="459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bs.twimg.com/media/DC6LqrQWsAA3eis.jpg:large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2350" y="493545"/>
            <a:ext cx="4102100" cy="3617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avatars.mds.yandex.net/get-pdb/992060/483b2640-38c7-4cf4-bb05-adc0cf32d1c2/ori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001" y="493545"/>
            <a:ext cx="4102100" cy="3585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www.vladtime.ru/uploads/posts/2018-05/1525892686_1462876277_foto-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801" y="4610100"/>
            <a:ext cx="6172200" cy="2247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4241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" name="Объект 12" descr="https://i.obozrevatel.com/2018/2/4/02.jpg?size=1080x562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55" y="916774"/>
            <a:ext cx="3173845" cy="3540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https://avatars.mds.yandex.net/get-zen_doc/1894366/pub_5da088f3c49f2900ae947769_5da08b3d1febd402a85dcf28/scale_12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571500"/>
            <a:ext cx="3352800" cy="328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https://www.1zoom.ru/big2/846/274778-alexfas0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00" y="571500"/>
            <a:ext cx="4038600" cy="538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https://www.rusdialog.ru/images/news/5185556bfcded95829890bf603886e0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13200"/>
            <a:ext cx="5473700" cy="2639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https://www.syl.ru/misc/i/ai/377706/24256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4610101"/>
            <a:ext cx="1889125" cy="2117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3105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2600" y="374471"/>
            <a:ext cx="5943600" cy="73042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Боевая техника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 descr="https://avatars.mds.yandex.net/get-pdb/1818344/a5c2e243-0720-4a8a-963e-da686e9e6dd1/s1200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74" y="374471"/>
            <a:ext cx="2913149" cy="3374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Вертолет Ка-52 «Аллигатор» в морском варианте. Это боевой вертолет, который способен поражать различные виды техники (бронированной и небронированной), а также воздушные цели и живую силу. Кроме того что «Аллигатор» сохранил все виды вооружения одноместных вертолетов (а это ПТУР «Вихрь», пушечная система, включающая в себя пушку 2А41 с калибром 30 мм и комплектом боеприпасов в количестве 460 штук, блоки НАР с калибром 80 мм и авиабомбы), он также может дополнительно поместить ракеты типа 9М120-1, ракеты класса Р-73 и «Игла-В». Также вертолет оборудован радарной системой «Арбалет», а также комплексом обороны Л-370В52. Присутствует также и бронированная капсула, катапультирование которой возможно на высоте до 4 тысяч метров. Существенным плюсом является и тот факт, что вести огонь и управлять вертолетом может любой из двух пилотов.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952" y="1104900"/>
            <a:ext cx="3479800" cy="28386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авианосец шарль де голль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081" y="977900"/>
            <a:ext cx="3799205" cy="2311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upload.wikimedia.org/wikipedia/commons/8/82/ParkPatriot2015part6-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3943529"/>
            <a:ext cx="3213099" cy="2787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Современная военная техника России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952" y="4292600"/>
            <a:ext cx="3606800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Эсминец DDG 1000 класса Zumwalt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200" y="3748578"/>
            <a:ext cx="3733799" cy="28173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856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 так, тик так,</a:t>
            </a:r>
          </a:p>
          <a:p>
            <a:pPr marL="0" indent="0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отмеряет шаг.</a:t>
            </a:r>
          </a:p>
          <a:p>
            <a:pPr marL="0" indent="0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Стрелки мы переведем </a:t>
            </a:r>
          </a:p>
          <a:p>
            <a:pPr marL="0" indent="0">
              <a:buNone/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древность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вами попадем</a:t>
            </a:r>
          </a:p>
          <a:p>
            <a:endParaRPr lang="ru-RU" sz="4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83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avatars.mds.yandex.net/get-pdb/1774534/bfdc857b-c50b-4d53-81f2-d7b00d65b19a/s1200?webp=false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546100"/>
            <a:ext cx="10896600" cy="6172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1672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266701"/>
            <a:ext cx="8610600" cy="12318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Богатыри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Объект 3" descr="https://www.1zoom.me/big2/773/243404-Sepik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1" y="1257300"/>
            <a:ext cx="11023600" cy="5600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3804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ds04.infourok.ru/uploads/ex/130c/0016bbd3-24623166/img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1" y="647700"/>
            <a:ext cx="10045699" cy="6210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6773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ds05.infourok.ru/uploads/ex/0c5e/000501e5-45779ae2/7/img1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764373"/>
            <a:ext cx="11099800" cy="58904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9860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s://fsd.kopilkaurokov.ru/uploads/user_file_56052cbde9f6b/img_user_file_56052cbde9f6b_8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609600"/>
            <a:ext cx="10845799" cy="6248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35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0" y="2790107"/>
            <a:ext cx="10388600" cy="2990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Тик так, тик так,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Время отмеряет шаг.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Стрелки мы переведем 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4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старину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мы попадем.</a:t>
            </a:r>
            <a:endParaRPr lang="ru-RU" sz="4400" b="1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21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3700" y="764373"/>
            <a:ext cx="8572500" cy="1039027"/>
          </a:xfrm>
        </p:spPr>
        <p:txBody>
          <a:bodyPr>
            <a:normAutofit/>
          </a:bodyPr>
          <a:lstStyle/>
          <a:p>
            <a:pPr algn="l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</a:rPr>
              <a:t>гусары</a:t>
            </a:r>
            <a:endParaRPr lang="ru-RU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 descr="https://illustrators.ru/uploads/illustration/image/929606/main_img297_%D0%BA%D0%BE%D0%BF%D0%B8%D1%8F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1" y="1803400"/>
            <a:ext cx="4203699" cy="454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aria-art.ru/0/A/Avstrija/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50" y="914400"/>
            <a:ext cx="3829050" cy="5435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0837878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57</TotalTime>
  <Words>98</Words>
  <Application>Microsoft Office PowerPoint</Application>
  <PresentationFormat>Широкоэкранный</PresentationFormat>
  <Paragraphs>27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Times New Roman</vt:lpstr>
      <vt:lpstr>След самолета</vt:lpstr>
      <vt:lpstr>Путешествие по реке Времени</vt:lpstr>
      <vt:lpstr>Презентация PowerPoint</vt:lpstr>
      <vt:lpstr>Презентация PowerPoint</vt:lpstr>
      <vt:lpstr>Богатыри </vt:lpstr>
      <vt:lpstr>Презентация PowerPoint</vt:lpstr>
      <vt:lpstr>Презентация PowerPoint</vt:lpstr>
      <vt:lpstr>Презентация PowerPoint</vt:lpstr>
      <vt:lpstr>Презентация PowerPoint</vt:lpstr>
      <vt:lpstr>гусары</vt:lpstr>
      <vt:lpstr>Михаил Илларионович Кутузов</vt:lpstr>
      <vt:lpstr>Бородинское сражение</vt:lpstr>
      <vt:lpstr>Орден имени Михаила КУТУЗОВА</vt:lpstr>
      <vt:lpstr>Велика Отечественная война</vt:lpstr>
      <vt:lpstr>Презентация PowerPoint</vt:lpstr>
      <vt:lpstr>Презентация PowerPoint</vt:lpstr>
      <vt:lpstr>9 мая </vt:lpstr>
      <vt:lpstr>Презентация PowerPoint</vt:lpstr>
      <vt:lpstr>Презентация PowerPoint</vt:lpstr>
      <vt:lpstr>Боевая техника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реке Времени</dc:title>
  <dc:creator>Домашний</dc:creator>
  <cp:lastModifiedBy>Александр Котов</cp:lastModifiedBy>
  <cp:revision>10</cp:revision>
  <dcterms:created xsi:type="dcterms:W3CDTF">2019-12-05T18:25:53Z</dcterms:created>
  <dcterms:modified xsi:type="dcterms:W3CDTF">2019-12-09T18:12:51Z</dcterms:modified>
</cp:coreProperties>
</file>