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dou50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shki.net/1549695-sovremennaja-voennaja-tehnika-rossii.html/gallery-2061557/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65201"/>
            <a:ext cx="9448800" cy="18923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реке Времени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9745" y="2857501"/>
            <a:ext cx="8700655" cy="15875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«Защитники Отечества»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Подготовила: воспитатель Владимирова О.Г.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599" y="249382"/>
            <a:ext cx="10249593" cy="167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025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505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09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620041 г. Екатеринбург, ул. Советская,16а, т/ф (343)372-03-80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096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сайт: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madou505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09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7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Михаил Илларионович Кутузов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ello_html_1ebb1be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1" y="2410619"/>
            <a:ext cx="4572000" cy="359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078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08001"/>
            <a:ext cx="8610600" cy="889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Бородинское сражение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ello_html_m3cfb993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1574800"/>
            <a:ext cx="6337299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ello_html_27e155b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397001"/>
            <a:ext cx="3238500" cy="30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0.photo.2gis.com/images/branch/21/2955487263758550_1b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521200"/>
            <a:ext cx="34925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88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834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Михаила КУТУЗОВА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2" descr="hello_html_m5ebb19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083753"/>
            <a:ext cx="3187700" cy="36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" descr="hello_html_m545f4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651000"/>
            <a:ext cx="4470400" cy="45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81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92100"/>
            <a:ext cx="8610600" cy="15747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Велика Отечественная война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avatars.mds.yandex.net/get-pdb/1101614/f9ec867f-b44e-4844-b148-0c2b09db6e0b/s12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536700"/>
            <a:ext cx="6350000" cy="504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bs.twimg.com/media/EC5LrIYWkAErxD1.jpg:lar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99" y="1724820"/>
            <a:ext cx="5105401" cy="430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66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politpuzzle.ru/wp-content/uploads/2018/01/1446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889000"/>
            <a:ext cx="5029200" cy="575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ерои на войн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4100"/>
            <a:ext cx="5867400" cy="558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88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вященная война&quot;, история создания песн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117600"/>
            <a:ext cx="4266217" cy="552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акты, которых ТЫ НЕ ЗНАЛ! Великая Отечественная Война! Doo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342900"/>
            <a:ext cx="5847541" cy="629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70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7" descr="https://ds04.infourok.ru/uploads/ex/11d5/00172fcc-f987c4e6/8/img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60526"/>
            <a:ext cx="5270500" cy="49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0" y="469900"/>
            <a:ext cx="6489700" cy="10207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9 мая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9" name="Рисунок 18" descr="http://itd3.mycdn.me/image?id=888337768428&amp;t=20&amp;plc=WEB&amp;tkn=*_f4reAaT9ed7-3AiL0WGK2AqQ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71" y="2162175"/>
            <a:ext cx="4617729" cy="40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89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" y="2162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900" y="3619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5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www.culture.ru/storage/images/d822a63a2006694f05787fcde046dc14/287ae7b1b576a0b48a9299c7a7b1ffa5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33500"/>
            <a:ext cx="3098799" cy="45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bs.twimg.com/media/DC6LqrQWsAA3eis.jpg:lar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93545"/>
            <a:ext cx="4102100" cy="361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992060/483b2640-38c7-4cf4-bb05-adc0cf32d1c2/ori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1" y="493545"/>
            <a:ext cx="4102100" cy="358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vladtime.ru/uploads/posts/2018-05/1525892686_1462876277_foto-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1" y="4610100"/>
            <a:ext cx="6172200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241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 descr="https://i.obozrevatel.com/2018/2/4/02.jpg?size=1080x56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5" y="916774"/>
            <a:ext cx="3173845" cy="35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vatars.mds.yandex.net/get-zen_doc/1894366/pub_5da088f3c49f2900ae947769_5da08b3d1febd402a85dcf28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"/>
            <a:ext cx="3352800" cy="328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www.1zoom.ru/big2/846/274778-alexfas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571500"/>
            <a:ext cx="4038600" cy="538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www.rusdialog.ru/images/news/5185556bfcded95829890bf603886e0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13200"/>
            <a:ext cx="5473700" cy="2639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www.syl.ru/misc/i/ai/377706/24256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610101"/>
            <a:ext cx="1889125" cy="2117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10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374471"/>
            <a:ext cx="5943600" cy="73042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Боевая техника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avatars.mds.yandex.net/get-pdb/1818344/a5c2e243-0720-4a8a-963e-da686e9e6dd1/s12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4" y="374471"/>
            <a:ext cx="2913149" cy="337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ертолет Ка-52 «Аллигатор» в морском варианте. Это боевой вертолет, который способен поражать различные виды техники (бронированной и небронированной), а также воздушные цели и живую силу. Кроме того что «Аллигатор» сохранил все виды вооружения одноместных вертолетов (а это ПТУР «Вихрь», пушечная система, включающая в себя пушку 2А41 с калибром 30 мм и комплектом боеприпасов в количестве 460 штук, блоки НАР с калибром 80 мм и авиабомбы), он также может дополнительно поместить ракеты типа 9М120-1, ракеты класса Р-73 и «Игла-В». Также вертолет оборудован радарной системой «Арбалет», а также комплексом обороны Л-370В52. Присутствует также и бронированная капсула, катапультирование которой возможно на высоте до 4 тысяч метров. Существенным плюсом является и тот факт, что вести огонь и управлять вертолетом может любой из двух пилотов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52" y="1104900"/>
            <a:ext cx="3479800" cy="283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авианосец шарль де голл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81" y="977900"/>
            <a:ext cx="3799205" cy="231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load.wikimedia.org/wikipedia/commons/8/82/ParkPatriot2015part6-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43529"/>
            <a:ext cx="3213099" cy="278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овременная военная техника России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52" y="4292600"/>
            <a:ext cx="3606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Эсминец DDG 1000 класса Zumwal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3748578"/>
            <a:ext cx="3733799" cy="281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85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 так, тик так,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отмеряет шаг.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 мы переведем 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древность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вами попадем</a:t>
            </a:r>
          </a:p>
          <a:p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3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get-pdb/1774534/bfdc857b-c50b-4d53-81f2-d7b00d65b19a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6100"/>
            <a:ext cx="108966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67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66701"/>
            <a:ext cx="8610600" cy="12318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Богатыри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https://www.1zoom.me/big2/773/243404-Sepik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1257300"/>
            <a:ext cx="11023600" cy="560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80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130c/0016bbd3-24623166/img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647700"/>
            <a:ext cx="10045699" cy="621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77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5.infourok.ru/uploads/ex/0c5e/000501e5-45779ae2/7/img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764373"/>
            <a:ext cx="11099800" cy="5890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6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kopilkaurokov.ru/uploads/user_file_56052cbde9f6b/img_user_file_56052cbde9f6b_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09600"/>
            <a:ext cx="10845799" cy="624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3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2790107"/>
            <a:ext cx="10388600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Тик так, тик так,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отмеряет шаг.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Стрелки мы переведем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старину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мы попадем.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2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0" y="764373"/>
            <a:ext cx="8572500" cy="1039027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гусары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illustrators.ru/uploads/illustration/image/929606/main_img297_%D0%BA%D0%BE%D0%BF%D0%B8%D1%8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1803400"/>
            <a:ext cx="4203699" cy="4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ria-art.ru/0/A/Avstrija/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914400"/>
            <a:ext cx="3829050" cy="54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83787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57</TotalTime>
  <Words>98</Words>
  <Application>Microsoft Office PowerPoint</Application>
  <PresentationFormat>Широкоэкранный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След самолета</vt:lpstr>
      <vt:lpstr>Путешествие по реке Времени</vt:lpstr>
      <vt:lpstr>Презентация PowerPoint</vt:lpstr>
      <vt:lpstr>Презентация PowerPoint</vt:lpstr>
      <vt:lpstr>Богатыри </vt:lpstr>
      <vt:lpstr>Презентация PowerPoint</vt:lpstr>
      <vt:lpstr>Презентация PowerPoint</vt:lpstr>
      <vt:lpstr>Презентация PowerPoint</vt:lpstr>
      <vt:lpstr>Презентация PowerPoint</vt:lpstr>
      <vt:lpstr>гусары</vt:lpstr>
      <vt:lpstr>Михаил Илларионович Кутузов</vt:lpstr>
      <vt:lpstr>Бородинское сражение</vt:lpstr>
      <vt:lpstr>Орден имени Михаила КУТУЗОВА</vt:lpstr>
      <vt:lpstr>Велика Отечественная война</vt:lpstr>
      <vt:lpstr>Презентация PowerPoint</vt:lpstr>
      <vt:lpstr>Презентация PowerPoint</vt:lpstr>
      <vt:lpstr>9 мая </vt:lpstr>
      <vt:lpstr>Презентация PowerPoint</vt:lpstr>
      <vt:lpstr>Презентация PowerPoint</vt:lpstr>
      <vt:lpstr>Боевая техника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реке Времени</dc:title>
  <dc:creator>Домашний</dc:creator>
  <cp:lastModifiedBy>Александр Котов</cp:lastModifiedBy>
  <cp:revision>10</cp:revision>
  <dcterms:created xsi:type="dcterms:W3CDTF">2019-12-05T18:25:53Z</dcterms:created>
  <dcterms:modified xsi:type="dcterms:W3CDTF">2019-12-09T18:12:51Z</dcterms:modified>
</cp:coreProperties>
</file>