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otki.yandex.ru/users/espog/view/396634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fotki.yandex.ru/users/espog/view/396629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otki.yandex.ru/users/espog/view/39663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fotki.yandex.ru/users/espog/view/39663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otki.yandex.ru/users/espog/view/39663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fotki.yandex.ru/users/espog/view/396628/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otki.yandex.ru/users/espog/view/39663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smolbattle.ru/attachments/03-jpg.384575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molbattle.ru/attachments/002-jpg.384570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smolbattle.ru/attachments/03-jpg.384575/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otki.yandex.ru/users/espog/view/39663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smolbattle.ru/attachments/dsc_0202-%D0%9A%D0%BE%D0%BF%D0%B8%D1%80%D0%BE%D0%B2%D0%B0%D1%82%D1%8C-jpg.24914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olbattle.ru/attachments/img_7539-jpg.306832/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smolbattle.ru/attachments/dsc_0222-%D0%9A%D0%BE%D0%BF%D0%B8%D1%80%D0%BE%D0%B2%D0%B0%D1%82%D1%8C-jpg.249149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molbattle.ru/attachments/img_7540-jpg.306833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smolbattle.ru/attachments/img_6405-jpg.24939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3113" y="685801"/>
            <a:ext cx="8915399" cy="1917699"/>
          </a:xfrm>
        </p:spPr>
        <p:txBody>
          <a:bodyPr>
            <a:normAutofit fontScale="90000"/>
          </a:bodyPr>
          <a:lstStyle/>
          <a:p>
            <a:pPr algn="r" fontAlgn="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Лошади – участники Великой Отечественной войны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7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91300" y="3530600"/>
            <a:ext cx="4787900" cy="2311400"/>
          </a:xfrm>
        </p:spPr>
        <p:txBody>
          <a:bodyPr>
            <a:noAutofit/>
          </a:bodyPr>
          <a:lstStyle/>
          <a:p>
            <a:pPr algn="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Лошади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старались, как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умели,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Вынесли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героев из атак —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герои в песнях прогремели,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не споют о лошадях...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img-fotki.yandex.ru/get/5302/espog.21/0_60d5a_8d998e4f_XL.jpg">
            <a:hlinkClick r:id="rId2" tgtFrame="&quot;_self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17" y="2794000"/>
            <a:ext cx="4152583" cy="332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01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0600" y="5943600"/>
            <a:ext cx="3172618" cy="508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Парад 9 Мая 1945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img-fotki.yandex.ru/get/5109/espog.21/0_60d55_b5247947_XL.jpg">
            <a:hlinkClick r:id="rId2" tgtFrame="&quot;_self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674" y="469900"/>
            <a:ext cx="5772326" cy="5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онница идет парадом на фронт через Красную Площадь (7ноября 1941г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596900"/>
            <a:ext cx="4343400" cy="4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193800" y="5156200"/>
            <a:ext cx="374650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lnSpc>
                <a:spcPct val="107000"/>
              </a:lnSpc>
              <a:spcAft>
                <a:spcPts val="75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Конница идет парадом на фронт через Красную Площадь (7 ноября 1941г)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6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900" y="5740400"/>
            <a:ext cx="2872740" cy="83185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Г.К. Жукову в г. Екатеринбург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horsexpert.ru/assets/images/history/history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" y="217250"/>
            <a:ext cx="4853940" cy="3074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13626_203492cd9511dba1f503e2b9decdf9da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99" y="217250"/>
            <a:ext cx="4635501" cy="2818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192260" y="3200401"/>
            <a:ext cx="2720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Памятник Георгию Константиновичу Жукову в Москве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100" y="3418156"/>
            <a:ext cx="440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Памятник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монгольским лошадям, прошедшим ВОВ до самого Берлина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sila-mesta.ru/wp-content/uploads/2017/05/Pamyatnik-ZHukovu-768x57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0" y="3291284"/>
            <a:ext cx="4234180" cy="3477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02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mg-fotki.yandex.ru/get/4515/espog.21/0_60d59_29cf5498_XL.jpg">
            <a:hlinkClick r:id="rId2" tgtFrame="&quot;_self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81" y="313507"/>
            <a:ext cx="5031567" cy="29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g-fotki.yandex.ru/get/5603/espog.21/0_60d5c_6e0ec62e_XL.jpg">
            <a:hlinkClick r:id="rId4" tgtFrame="&quot;_self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97" y="1085623"/>
            <a:ext cx="5055004" cy="393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002_marsh_b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81" y="3439977"/>
            <a:ext cx="4893945" cy="3151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63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s://img-fotki.yandex.ru/get/5805/espog.21/0_60d5b_453f22a6_XL.jpg">
            <a:hlinkClick r:id="rId2" tgtFrame="&quot;_self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02" y="179611"/>
            <a:ext cx="5243195" cy="323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Шестиконная артиллерийская упряжка.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624110"/>
            <a:ext cx="4857750" cy="483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mg-fotki.yandex.ru/get/5903/espog.21/0_60d54_6ed4e203_XL.jpg">
            <a:hlinkClick r:id="rId5" tgtFrame="&quot;_self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05" y="3860800"/>
            <a:ext cx="4443095" cy="253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90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599" y="254000"/>
            <a:ext cx="5715001" cy="10033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Лазарет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"на конной тяге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p0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092200"/>
            <a:ext cx="5461000" cy="55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Санитарка на поле боя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60" y="444501"/>
            <a:ext cx="4853940" cy="54355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737600" y="6057900"/>
            <a:ext cx="301377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Санитарка на поле боя</a:t>
            </a:r>
            <a:r>
              <a:rPr lang="ru-RU" dirty="0">
                <a:solidFill>
                  <a:srgbClr val="333333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9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6134100"/>
            <a:ext cx="3200400" cy="5715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артизаны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img-fotki.yandex.ru/get/5302/espog.21/0_60d56_50448f25_XL.jpg">
            <a:hlinkClick r:id="rId2" tgtFrame="&quot;_self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9" y="431800"/>
            <a:ext cx="5459371" cy="57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03.jp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624110"/>
            <a:ext cx="5232937" cy="5802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35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 помощью лошадей расчищали дорогу, по которой шли машины с хлебом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9" y="165329"/>
            <a:ext cx="5239724" cy="290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002.jpg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2964"/>
            <a:ext cx="5102087" cy="57571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540487" y="6008108"/>
            <a:ext cx="426720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lnSpc>
                <a:spcPct val="107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Конный разъезд ведет наблюдение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03.jpg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72" y="3723783"/>
            <a:ext cx="5004337" cy="2671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22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mg-fotki.yandex.ru/get/4809/espog.21/0_60d57_e7c5bcb_XL.jpg">
            <a:hlinkClick r:id="rId2" tgtFrame="&quot;_self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38" y="1309169"/>
            <a:ext cx="4754448" cy="541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Советские кавалеристы в строю во время битвы за Москву.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1" y="243109"/>
            <a:ext cx="5270499" cy="51750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663700" y="5799169"/>
            <a:ext cx="466089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A3A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Советские кавалеристы в строю во время битвы за </a:t>
            </a:r>
            <a:r>
              <a:rPr lang="ru-RU" b="1" dirty="0" smtClean="0">
                <a:solidFill>
                  <a:srgbClr val="3A3A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Москву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863424" y="342900"/>
            <a:ext cx="389677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ru-RU" b="1" dirty="0" smtClean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Шестиоконная</a:t>
            </a:r>
            <a:r>
              <a:rPr lang="ru-RU" b="1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артиллерийская </a:t>
            </a:r>
            <a:r>
              <a:rPr lang="ru-RU" b="1" dirty="0" smtClean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упряжка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1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лошадей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DSC_0202 (Копировать).JPG">
            <a:hlinkClick r:id="rId2" tgtFrame="&quot;_blank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8" t="32814" r="16963" b="28868"/>
          <a:stretch/>
        </p:blipFill>
        <p:spPr bwMode="auto">
          <a:xfrm>
            <a:off x="7048768" y="424071"/>
            <a:ext cx="4652902" cy="3306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SC_0222 (Копировать).JPG">
            <a:hlinkClick r:id="rId4" tgtFrame="&quot;_blank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 t="31671" r="22195" b="16994"/>
          <a:stretch/>
        </p:blipFill>
        <p:spPr bwMode="auto">
          <a:xfrm>
            <a:off x="5876063" y="4187688"/>
            <a:ext cx="4757531" cy="2423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7" descr="IMG_7539.jpg">
            <a:hlinkClick r:id="rId6" tgtFrame="&quot;_blank&quot;"/>
          </p:cNvPr>
          <p:cNvPicPr>
            <a:picLocks noGrp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8" y="1643270"/>
            <a:ext cx="4454755" cy="4838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47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521" y="384313"/>
            <a:ext cx="3578087" cy="143123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Дуля с Доброй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ковали победу!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G_7540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49" y="624110"/>
            <a:ext cx="6566523" cy="624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IMG_6405.JPG">
            <a:hlinkClick r:id="rId4" tgtFrame="&quot;_blank&quot;"/>
          </p:cNvPr>
          <p:cNvPicPr>
            <a:picLocks noGrp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7963" r="9078" b="18118"/>
          <a:stretch/>
        </p:blipFill>
        <p:spPr bwMode="auto">
          <a:xfrm>
            <a:off x="755375" y="1815548"/>
            <a:ext cx="4197120" cy="48723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78098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</TotalTime>
  <Words>84</Words>
  <Application>Microsoft Office PowerPoint</Application>
  <PresentationFormat>Широкоэкранный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&amp;quot</vt:lpstr>
      <vt:lpstr>Arial</vt:lpstr>
      <vt:lpstr>Calibri</vt:lpstr>
      <vt:lpstr>Century Gothic</vt:lpstr>
      <vt:lpstr>Times New Roman</vt:lpstr>
      <vt:lpstr>Wingdings 3</vt:lpstr>
      <vt:lpstr>Легкий дым</vt:lpstr>
      <vt:lpstr>Лошади – участники Великой Отечественной войны  </vt:lpstr>
      <vt:lpstr>Презентация PowerPoint</vt:lpstr>
      <vt:lpstr>Презентация PowerPoint</vt:lpstr>
      <vt:lpstr>Лазарет "на конной тяге"</vt:lpstr>
      <vt:lpstr>Партизаны</vt:lpstr>
      <vt:lpstr>Презентация PowerPoint</vt:lpstr>
      <vt:lpstr>Презентация PowerPoint</vt:lpstr>
      <vt:lpstr>Имена лошадей</vt:lpstr>
      <vt:lpstr>И Дуля с Доброй  ковали победу! </vt:lpstr>
      <vt:lpstr>Парад 9 Мая 1945 </vt:lpstr>
      <vt:lpstr>Памятник Г.К. Жукову в г. Екатеринбург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Лошади – участники Великой Отечественной войны</dc:title>
  <dc:creator>Домашний</dc:creator>
  <cp:lastModifiedBy>Домашний</cp:lastModifiedBy>
  <cp:revision>12</cp:revision>
  <dcterms:created xsi:type="dcterms:W3CDTF">2019-12-12T18:04:56Z</dcterms:created>
  <dcterms:modified xsi:type="dcterms:W3CDTF">2019-12-12T20:12:53Z</dcterms:modified>
</cp:coreProperties>
</file>